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81" r:id="rId3"/>
    <p:sldId id="287" r:id="rId4"/>
  </p:sldIdLst>
  <p:sldSz cx="9144000" cy="6858000" type="screen4x3"/>
  <p:notesSz cx="6877050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6810"/>
    <a:srgbClr val="CA8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89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BCBE9BF-8A1E-4851-AB12-2FF612EDAF9A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5214A48-69B5-4BF5-B79D-6F3E95B6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69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8645E58-60D5-4313-BC97-851C2FC26557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0625" cy="3751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751349"/>
            <a:ext cx="5501640" cy="4501277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D67CB5E-84E6-4A19-9A44-16E64BE99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43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9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6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8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4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0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9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9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3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4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9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75000"/>
            </a:schemeClr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A102-34BA-47FA-9D67-6B5C85152A43}" type="datetimeFigureOut">
              <a:rPr lang="en-US" smtClean="0"/>
              <a:t>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4B9E-3D3A-4307-B72C-570A96E4A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0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0300"/>
            <a:ext cx="9144000" cy="11429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@</a:t>
            </a:r>
            <a:r>
              <a:rPr lang="en-US" b="1" dirty="0" err="1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AfriNEAD</a:t>
            </a:r>
            <a: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/>
            </a:r>
            <a:b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r>
              <a:rPr lang="en-US" sz="2400" b="1" dirty="0" smtClean="0">
                <a:ln w="1905"/>
                <a:solidFill>
                  <a:srgbClr val="002060"/>
                </a:solidFill>
                <a:latin typeface="Verdana" pitchFamily="34" charset="0"/>
              </a:rPr>
              <a:t>(</a:t>
            </a:r>
            <a:r>
              <a:rPr lang="en-US" sz="2200" b="1" dirty="0" smtClean="0">
                <a:solidFill>
                  <a:srgbClr val="002060"/>
                </a:solidFill>
                <a:latin typeface="Verdana" pitchFamily="34" charset="0"/>
              </a:rPr>
              <a:t>African </a:t>
            </a:r>
            <a:r>
              <a:rPr lang="en-US" sz="2200" b="1" dirty="0">
                <a:solidFill>
                  <a:srgbClr val="002060"/>
                </a:solidFill>
                <a:latin typeface="Verdana" pitchFamily="34" charset="0"/>
              </a:rPr>
              <a:t>Network for Evidence-to-Action on </a:t>
            </a:r>
            <a:r>
              <a:rPr lang="en-US" sz="2200" b="1" dirty="0" smtClean="0">
                <a:solidFill>
                  <a:srgbClr val="002060"/>
                </a:solidFill>
                <a:latin typeface="Verdana" pitchFamily="34" charset="0"/>
              </a:rPr>
              <a:t>Disability)</a:t>
            </a:r>
            <a: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/>
            </a:r>
            <a:b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/>
            </a:r>
            <a:b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2011 Symposium</a:t>
            </a:r>
            <a:br>
              <a:rPr lang="en-US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r>
              <a:rPr lang="en-US" sz="2400" b="1" dirty="0" smtClean="0">
                <a:ln w="1905"/>
                <a:solidFill>
                  <a:srgbClr val="002060"/>
                </a:solidFill>
                <a:latin typeface="Verdana" pitchFamily="34" charset="0"/>
              </a:rPr>
              <a:t>Victoria Falls, Zimbabwe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</a:rPr>
              <a:t/>
            </a:r>
            <a:b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</a:rPr>
            </a:b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7455"/>
            <a:ext cx="9144000" cy="805545"/>
          </a:xfrm>
        </p:spPr>
        <p:txBody>
          <a:bodyPr>
            <a:normAutofit/>
          </a:bodyPr>
          <a:lstStyle/>
          <a:p>
            <a:r>
              <a:rPr lang="en-US" sz="4400" b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The Human Rights Key</a:t>
            </a:r>
            <a:endParaRPr lang="en-US" sz="4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886" y="5257800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Veronica Mitchell 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School of Public Health &amp; Family Medicine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University of Cape Town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South Africa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Veronica.Mitchell@uct.ac.za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9" name="Picture 8" descr="logocircless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411" y="3918857"/>
            <a:ext cx="1540147" cy="1338943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1443264" cy="516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C:\Documents and Settings\The Mitchels\Local Settings\Temporary Internet Files\Content.Outlook\0RI7E7ZU\key as dumbell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124200"/>
            <a:ext cx="1752601" cy="35441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77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            Trust</a:t>
            </a:r>
            <a:endParaRPr lang="en-US" b="1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748367"/>
            <a:ext cx="4114800" cy="4724400"/>
          </a:xfr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logocircless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58187" y="6096000"/>
            <a:ext cx="661988" cy="685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110031"/>
            <a:ext cx="24593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4400" b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Theme</a:t>
            </a:r>
            <a:r>
              <a:rPr lang="en-US" sz="3200" b="1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endParaRPr lang="en-US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19600" y="3852332"/>
            <a:ext cx="609600" cy="2209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00500" y="2556933"/>
            <a:ext cx="1447800" cy="160019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E:\blank key transparent small.gi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7676">
            <a:off x="444944" y="1636392"/>
            <a:ext cx="4102687" cy="184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3553753"/>
            <a:ext cx="3810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  <a:cs typeface="Arial" pitchFamily="34" charset="0"/>
              </a:rPr>
              <a:t>Dependence</a:t>
            </a:r>
          </a:p>
          <a:p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  <a:cs typeface="Arial" pitchFamily="34" charset="0"/>
              </a:rPr>
              <a:t>Reliable</a:t>
            </a:r>
          </a:p>
          <a:p>
            <a:endParaRPr lang="en-US" sz="1600" dirty="0">
              <a:solidFill>
                <a:srgbClr val="0070C0"/>
              </a:solidFill>
              <a:latin typeface="Verdana" pitchFamily="34" charset="0"/>
              <a:cs typeface="Arial" pitchFamily="34" charset="0"/>
            </a:endParaRPr>
          </a:p>
          <a:p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  <a:cs typeface="Arial" pitchFamily="34" charset="0"/>
              </a:rPr>
              <a:t>Protection</a:t>
            </a:r>
          </a:p>
          <a:p>
            <a:endParaRPr lang="en-US" sz="1600" dirty="0">
              <a:solidFill>
                <a:srgbClr val="0070C0"/>
              </a:solidFill>
              <a:latin typeface="Verdana" pitchFamily="34" charset="0"/>
              <a:cs typeface="Arial" pitchFamily="34" charset="0"/>
            </a:endParaRPr>
          </a:p>
          <a:p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  <a:cs typeface="Arial" pitchFamily="34" charset="0"/>
              </a:rPr>
              <a:t>Hope</a:t>
            </a:r>
          </a:p>
          <a:p>
            <a:endParaRPr lang="en-US" sz="4000" dirty="0" smtClean="0">
              <a:solidFill>
                <a:srgbClr val="0070C0"/>
              </a:solidFill>
              <a:latin typeface="Verdana" pitchFamily="34" charset="0"/>
              <a:cs typeface="Arial" pitchFamily="34" charset="0"/>
            </a:endParaRPr>
          </a:p>
          <a:p>
            <a:endParaRPr lang="en-US" sz="4000" dirty="0">
              <a:solidFill>
                <a:srgbClr val="0070C0"/>
              </a:solidFill>
              <a:latin typeface="Verdana" pitchFamily="34" charset="0"/>
              <a:cs typeface="Arial" pitchFamily="34" charset="0"/>
            </a:endParaRPr>
          </a:p>
          <a:p>
            <a:endParaRPr lang="en-US" sz="4000" dirty="0">
              <a:solidFill>
                <a:srgbClr val="0070C0"/>
              </a:solidFill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87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" y="1411554"/>
            <a:ext cx="8231981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70C0"/>
                </a:solidFill>
                <a:latin typeface="Verdana" pitchFamily="34" charset="0"/>
              </a:rPr>
              <a:t>            </a:t>
            </a:r>
            <a:br>
              <a:rPr lang="en-US" dirty="0" smtClean="0">
                <a:solidFill>
                  <a:srgbClr val="0070C0"/>
                </a:solidFill>
                <a:latin typeface="Verdana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Verdana" pitchFamily="34" charset="0"/>
              </a:rPr>
              <a:t>at others …</a:t>
            </a:r>
            <a:endParaRPr lang="en-US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2628" y="304800"/>
            <a:ext cx="4831772" cy="5753100"/>
          </a:xfr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logocircless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58187" y="6096000"/>
            <a:ext cx="661988" cy="685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110031"/>
            <a:ext cx="34740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Looking in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9200" y="3454400"/>
            <a:ext cx="762000" cy="2336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14800" y="990600"/>
            <a:ext cx="2495550" cy="2515660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Decision 9"/>
          <p:cNvSpPr/>
          <p:nvPr/>
        </p:nvSpPr>
        <p:spPr>
          <a:xfrm>
            <a:off x="4648200" y="1219200"/>
            <a:ext cx="304800" cy="152400"/>
          </a:xfrm>
          <a:prstGeom prst="flowChartDecision">
            <a:avLst/>
          </a:prstGeom>
          <a:solidFill>
            <a:srgbClr val="A46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34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@AfriNEAD (African Network for Evidence-to-Action on Disability)  2011 Symposium Victoria Falls, Zimbabwe </vt:lpstr>
      <vt:lpstr>            Trust</vt:lpstr>
      <vt:lpstr>             at others 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Home</cp:lastModifiedBy>
  <cp:revision>34</cp:revision>
  <cp:lastPrinted>2011-11-26T14:53:08Z</cp:lastPrinted>
  <dcterms:created xsi:type="dcterms:W3CDTF">2011-10-19T21:27:39Z</dcterms:created>
  <dcterms:modified xsi:type="dcterms:W3CDTF">2012-01-21T19:01:01Z</dcterms:modified>
</cp:coreProperties>
</file>